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user" initials="u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12" y="108"/>
      </p:cViewPr>
      <p:guideLst>
        <p:guide orient="horz" pos="2177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commentAuthors" Target="commentAuthors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5-01-24T11:07:37.273" idx="1">
    <p:pos x="6677" y="679"/>
    <p:text/>
  </p:cm>
</p:cmLst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Relationship Id="rId6" Type="http://schemas.openxmlformats.org/officeDocument/2006/relationships/image" Target="../media/image7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comments" Target="../comments/comment1.xml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3883" y="891045"/>
            <a:ext cx="6697982" cy="1002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 spc="-150">
                <a:solidFill>
                  <a:schemeClr val="bg1"/>
                </a:solidFill>
              </a:rPr>
              <a:t>Unity </a:t>
            </a:r>
            <a:r>
              <a:rPr lang="ko-KR" altLang="en-US" sz="6000" b="1" spc="-150">
                <a:solidFill>
                  <a:schemeClr val="bg1"/>
                </a:solidFill>
              </a:rPr>
              <a:t>미니</a:t>
            </a:r>
            <a:r>
              <a:rPr lang="en-US" altLang="ko-KR" sz="6000" b="1" spc="-150">
                <a:solidFill>
                  <a:schemeClr val="bg1"/>
                </a:solidFill>
              </a:rPr>
              <a:t> </a:t>
            </a:r>
            <a:r>
              <a:rPr lang="ko-KR" altLang="en-US" sz="6000" b="1" spc="-150">
                <a:solidFill>
                  <a:schemeClr val="bg1"/>
                </a:solidFill>
              </a:rPr>
              <a:t>프로젝트</a:t>
            </a:r>
            <a:endParaRPr lang="ko-KR" altLang="en-US" sz="6000" b="1" spc="-15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4239" y="5279803"/>
            <a:ext cx="1353543" cy="452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bg1"/>
                </a:solidFill>
              </a:rPr>
              <a:t>신소현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92000" y="2795378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"/>
          <p:cNvSpPr txBox="1"/>
          <p:nvPr/>
        </p:nvSpPr>
        <p:spPr>
          <a:xfrm>
            <a:off x="730544" y="2032244"/>
            <a:ext cx="3480484" cy="54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/>
                </a:solidFill>
              </a:rPr>
              <a:t>TMI </a:t>
            </a:r>
            <a:r>
              <a:rPr lang="ko-KR" altLang="en-US" sz="3000" b="1">
                <a:solidFill>
                  <a:schemeClr val="bg1"/>
                </a:solidFill>
              </a:rPr>
              <a:t>카드 뒤집기</a:t>
            </a:r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9458789" y="4887464"/>
            <a:ext cx="1353543" cy="44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bg1"/>
                </a:solidFill>
              </a:rPr>
              <a:t>김혜지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9436351" y="3995754"/>
            <a:ext cx="1353543" cy="452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bg1"/>
                </a:solidFill>
              </a:rPr>
              <a:t>김준혁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9432408" y="4472684"/>
            <a:ext cx="1353543" cy="450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bg1"/>
                </a:solidFill>
              </a:rPr>
              <a:t>이유림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9428464" y="3554738"/>
            <a:ext cx="1353543" cy="453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bg1"/>
                </a:solidFill>
              </a:rPr>
              <a:t>양원준</a:t>
            </a:r>
            <a:endParaRPr lang="ko-KR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2107" y="2531139"/>
            <a:ext cx="1718293" cy="1999168"/>
          </a:xfrm>
          <a:prstGeom prst="rect">
            <a:avLst/>
          </a:prstGeom>
        </p:spPr>
      </p:pic>
      <p:sp>
        <p:nvSpPr>
          <p:cNvPr id="35" name="사각형: 둥근 모서리 31"/>
          <p:cNvSpPr/>
          <p:nvPr/>
        </p:nvSpPr>
        <p:spPr>
          <a:xfrm>
            <a:off x="647157" y="4734269"/>
            <a:ext cx="2090663" cy="363486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Scriptable Object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6" name="오른쪽 화살표 66"/>
          <p:cNvSpPr/>
          <p:nvPr/>
        </p:nvSpPr>
        <p:spPr>
          <a:xfrm>
            <a:off x="2745044" y="3429000"/>
            <a:ext cx="576683" cy="550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1943" y="963319"/>
            <a:ext cx="908481" cy="1056983"/>
          </a:xfrm>
          <a:prstGeom prst="rect">
            <a:avLst/>
          </a:prstGeom>
        </p:spPr>
      </p:pic>
      <p:sp>
        <p:nvSpPr>
          <p:cNvPr id="38" name="사각형: 둥근 모서리 31"/>
          <p:cNvSpPr/>
          <p:nvPr/>
        </p:nvSpPr>
        <p:spPr>
          <a:xfrm>
            <a:off x="3536838" y="2075406"/>
            <a:ext cx="1554304" cy="234021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TMI_01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0" name="사각형: 둥근 모서리 31"/>
          <p:cNvSpPr/>
          <p:nvPr/>
        </p:nvSpPr>
        <p:spPr>
          <a:xfrm>
            <a:off x="3541276" y="4040330"/>
            <a:ext cx="1554304" cy="234021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TMI_02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2" name="사각형: 둥근 모서리 31"/>
          <p:cNvSpPr/>
          <p:nvPr/>
        </p:nvSpPr>
        <p:spPr>
          <a:xfrm>
            <a:off x="3490229" y="5820304"/>
            <a:ext cx="1554304" cy="234021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TMI_03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57715" y="2914464"/>
            <a:ext cx="886752" cy="1029070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83885" y="4679734"/>
            <a:ext cx="877964" cy="1086589"/>
          </a:xfrm>
          <a:prstGeom prst="rect">
            <a:avLst/>
          </a:prstGeom>
        </p:spPr>
      </p:pic>
      <p:sp>
        <p:nvSpPr>
          <p:cNvPr id="45" name="TextBox 22"/>
          <p:cNvSpPr txBox="1"/>
          <p:nvPr/>
        </p:nvSpPr>
        <p:spPr>
          <a:xfrm>
            <a:off x="5176358" y="3576961"/>
            <a:ext cx="483339" cy="45206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6" name="오른쪽 화살표 66"/>
          <p:cNvSpPr/>
          <p:nvPr/>
        </p:nvSpPr>
        <p:spPr>
          <a:xfrm>
            <a:off x="5659697" y="3429000"/>
            <a:ext cx="576683" cy="550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7" name="직사각형 31"/>
          <p:cNvSpPr/>
          <p:nvPr/>
        </p:nvSpPr>
        <p:spPr>
          <a:xfrm>
            <a:off x="6305122" y="1651000"/>
            <a:ext cx="2440620" cy="3556000"/>
          </a:xfrm>
          <a:prstGeom prst="rect">
            <a:avLst/>
          </a:prstGeom>
          <a:solidFill>
            <a:srgbClr val="224d6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8" name="사각형: 둥근 모서리 31"/>
          <p:cNvSpPr/>
          <p:nvPr/>
        </p:nvSpPr>
        <p:spPr>
          <a:xfrm>
            <a:off x="6459073" y="5533999"/>
            <a:ext cx="2090663" cy="363486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필요한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Script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53433" y="2914465"/>
            <a:ext cx="886752" cy="102907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38880" y="1840602"/>
            <a:ext cx="903673" cy="1048707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30479" y="4020269"/>
            <a:ext cx="846165" cy="1045597"/>
          </a:xfrm>
          <a:prstGeom prst="rect">
            <a:avLst/>
          </a:prstGeom>
        </p:spPr>
      </p:pic>
      <p:sp>
        <p:nvSpPr>
          <p:cNvPr id="56" name="오른쪽 화살표 66"/>
          <p:cNvSpPr/>
          <p:nvPr/>
        </p:nvSpPr>
        <p:spPr>
          <a:xfrm>
            <a:off x="8873909" y="3429000"/>
            <a:ext cx="576683" cy="550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99108" y="2841825"/>
            <a:ext cx="2048747" cy="1877165"/>
          </a:xfrm>
          <a:prstGeom prst="rect">
            <a:avLst/>
          </a:prstGeom>
        </p:spPr>
      </p:pic>
      <p:sp>
        <p:nvSpPr>
          <p:cNvPr id="58" name="사각형: 둥근 모서리 31"/>
          <p:cNvSpPr/>
          <p:nvPr/>
        </p:nvSpPr>
        <p:spPr>
          <a:xfrm>
            <a:off x="9488332" y="5530057"/>
            <a:ext cx="2090663" cy="363486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화면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47"/>
          <p:cNvSpPr/>
          <p:nvPr/>
        </p:nvSpPr>
        <p:spPr>
          <a:xfrm>
            <a:off x="780732" y="1513563"/>
            <a:ext cx="10834890" cy="4553847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31"/>
          <p:cNvSpPr/>
          <p:nvPr/>
        </p:nvSpPr>
        <p:spPr>
          <a:xfrm>
            <a:off x="503505" y="1154514"/>
            <a:ext cx="3292848" cy="566933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Scriptable Object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8011" y="1787495"/>
            <a:ext cx="6115977" cy="4059808"/>
          </a:xfrm>
          <a:prstGeom prst="rect">
            <a:avLst/>
          </a:prstGeom>
        </p:spPr>
      </p:pic>
      <p:sp>
        <p:nvSpPr>
          <p:cNvPr id="64" name="직사각형 50"/>
          <p:cNvSpPr/>
          <p:nvPr/>
        </p:nvSpPr>
        <p:spPr>
          <a:xfrm>
            <a:off x="7117563" y="5016475"/>
            <a:ext cx="1540268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ZEP</a:t>
            </a: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이미지 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3" name="직사각형 50"/>
          <p:cNvSpPr/>
          <p:nvPr/>
        </p:nvSpPr>
        <p:spPr>
          <a:xfrm>
            <a:off x="7103011" y="4391583"/>
            <a:ext cx="1540268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카드 이미지 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2" name="직사각형 50"/>
          <p:cNvSpPr/>
          <p:nvPr/>
        </p:nvSpPr>
        <p:spPr>
          <a:xfrm>
            <a:off x="7014478" y="3613951"/>
            <a:ext cx="1114879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TMI</a:t>
            </a: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1" name="직사각형 50"/>
          <p:cNvSpPr/>
          <p:nvPr/>
        </p:nvSpPr>
        <p:spPr>
          <a:xfrm>
            <a:off x="7018421" y="3038928"/>
            <a:ext cx="1114879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사람 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47"/>
          <p:cNvSpPr/>
          <p:nvPr/>
        </p:nvSpPr>
        <p:spPr>
          <a:xfrm>
            <a:off x="780732" y="1513563"/>
            <a:ext cx="10834890" cy="4553847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9" name="사각형: 둥근 모서리 31"/>
          <p:cNvSpPr/>
          <p:nvPr/>
        </p:nvSpPr>
        <p:spPr>
          <a:xfrm>
            <a:off x="503505" y="1154514"/>
            <a:ext cx="3292848" cy="566933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Scriptable Objects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85534" y="1891931"/>
            <a:ext cx="3292043" cy="1241146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0341" y="1872923"/>
            <a:ext cx="3347528" cy="1260155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5830" y="3807735"/>
            <a:ext cx="3366599" cy="1267334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16712" y="3819668"/>
            <a:ext cx="3254498" cy="1245921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84274" y="3825938"/>
            <a:ext cx="3177570" cy="1240206"/>
          </a:xfrm>
          <a:prstGeom prst="rect">
            <a:avLst/>
          </a:prstGeom>
        </p:spPr>
      </p:pic>
      <p:sp>
        <p:nvSpPr>
          <p:cNvPr id="77" name="직사각형 50"/>
          <p:cNvSpPr/>
          <p:nvPr/>
        </p:nvSpPr>
        <p:spPr>
          <a:xfrm>
            <a:off x="1358906" y="5194760"/>
            <a:ext cx="9622646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각각의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TMI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정보들을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Inspector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창에 적어넣음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47"/>
          <p:cNvSpPr/>
          <p:nvPr/>
        </p:nvSpPr>
        <p:spPr>
          <a:xfrm>
            <a:off x="780732" y="1513563"/>
            <a:ext cx="10834890" cy="4553847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9" name="사각형: 둥근 모서리 31"/>
          <p:cNvSpPr/>
          <p:nvPr/>
        </p:nvSpPr>
        <p:spPr>
          <a:xfrm>
            <a:off x="503505" y="1154514"/>
            <a:ext cx="3292848" cy="566933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Scripts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8125" y="2388324"/>
            <a:ext cx="4095750" cy="2562225"/>
          </a:xfrm>
          <a:prstGeom prst="rect">
            <a:avLst/>
          </a:prstGeom>
        </p:spPr>
      </p:pic>
      <p:sp>
        <p:nvSpPr>
          <p:cNvPr id="79" name="직사각형 50"/>
          <p:cNvSpPr/>
          <p:nvPr/>
        </p:nvSpPr>
        <p:spPr>
          <a:xfrm>
            <a:off x="1358906" y="5194760"/>
            <a:ext cx="9622646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필요한 스크립트에 할당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47"/>
          <p:cNvSpPr/>
          <p:nvPr/>
        </p:nvSpPr>
        <p:spPr>
          <a:xfrm>
            <a:off x="780732" y="1513563"/>
            <a:ext cx="10834890" cy="4553847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9" name="사각형: 둥근 모서리 31"/>
          <p:cNvSpPr/>
          <p:nvPr/>
        </p:nvSpPr>
        <p:spPr>
          <a:xfrm>
            <a:off x="503505" y="1154514"/>
            <a:ext cx="3292848" cy="566933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화면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50"/>
          <p:cNvSpPr/>
          <p:nvPr/>
        </p:nvSpPr>
        <p:spPr>
          <a:xfrm>
            <a:off x="1358906" y="5194760"/>
            <a:ext cx="9622646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원하는 곳에 필요한 정보가 나타남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8352" y="1797403"/>
            <a:ext cx="2535296" cy="3263192"/>
          </a:xfrm>
          <a:prstGeom prst="rect">
            <a:avLst/>
          </a:prstGeom>
        </p:spPr>
      </p:pic>
      <p:sp>
        <p:nvSpPr>
          <p:cNvPr id="81" name="직사각형 50"/>
          <p:cNvSpPr/>
          <p:nvPr/>
        </p:nvSpPr>
        <p:spPr>
          <a:xfrm>
            <a:off x="8109634" y="2391598"/>
            <a:ext cx="1114879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사람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82" name="직사각형 50"/>
          <p:cNvSpPr/>
          <p:nvPr/>
        </p:nvSpPr>
        <p:spPr>
          <a:xfrm>
            <a:off x="8124185" y="3780407"/>
            <a:ext cx="1114879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TMI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83" name="직사각형 50"/>
          <p:cNvSpPr/>
          <p:nvPr/>
        </p:nvSpPr>
        <p:spPr>
          <a:xfrm>
            <a:off x="2460729" y="3910709"/>
            <a:ext cx="1540268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카드 이미지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84" name="직사각형 50"/>
          <p:cNvSpPr/>
          <p:nvPr/>
        </p:nvSpPr>
        <p:spPr>
          <a:xfrm>
            <a:off x="2419795" y="2686086"/>
            <a:ext cx="1540268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ZEP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이미지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85" name="선 23"/>
          <p:cNvCxnSpPr>
            <a:stCxn id="84" idx="3"/>
          </p:cNvCxnSpPr>
          <p:nvPr/>
        </p:nvCxnSpPr>
        <p:spPr>
          <a:xfrm>
            <a:off x="3960063" y="2881122"/>
            <a:ext cx="1465487" cy="30013"/>
          </a:xfrm>
          <a:prstGeom prst="line">
            <a:avLst/>
          </a:prstGeom>
          <a:noFill/>
          <a:ln w="6350" cap="flat" cmpd="sng" algn="ctr">
            <a:solidFill>
              <a:srgbClr val="224d60">
                <a:alpha val="100000"/>
              </a:srgbClr>
            </a:solidFill>
            <a:prstDash val="solid"/>
            <a:miter/>
          </a:ln>
        </p:spPr>
      </p:cxnSp>
      <p:cxnSp>
        <p:nvCxnSpPr>
          <p:cNvPr id="86" name="선 23"/>
          <p:cNvCxnSpPr>
            <a:stCxn id="83" idx="3"/>
          </p:cNvCxnSpPr>
          <p:nvPr/>
        </p:nvCxnSpPr>
        <p:spPr>
          <a:xfrm flipV="1">
            <a:off x="4000996" y="3724922"/>
            <a:ext cx="1054651" cy="380823"/>
          </a:xfrm>
          <a:prstGeom prst="line">
            <a:avLst/>
          </a:prstGeom>
          <a:noFill/>
          <a:ln w="6350" cap="flat" cmpd="sng" algn="ctr">
            <a:solidFill>
              <a:srgbClr val="224d60">
                <a:alpha val="100000"/>
              </a:srgbClr>
            </a:solidFill>
            <a:prstDash val="solid"/>
            <a:miter/>
          </a:ln>
        </p:spPr>
      </p:cxnSp>
      <p:cxnSp>
        <p:nvCxnSpPr>
          <p:cNvPr id="87" name="선 23"/>
          <p:cNvCxnSpPr>
            <a:stCxn id="83" idx="3"/>
          </p:cNvCxnSpPr>
          <p:nvPr/>
        </p:nvCxnSpPr>
        <p:spPr>
          <a:xfrm>
            <a:off x="4000997" y="4105746"/>
            <a:ext cx="1054650" cy="654904"/>
          </a:xfrm>
          <a:prstGeom prst="line">
            <a:avLst/>
          </a:prstGeom>
          <a:noFill/>
          <a:ln w="6350" cap="flat" cmpd="sng" algn="ctr">
            <a:solidFill>
              <a:srgbClr val="224d60">
                <a:alpha val="100000"/>
              </a:srgbClr>
            </a:solidFill>
            <a:prstDash val="solid"/>
            <a:miter/>
          </a:ln>
        </p:spPr>
      </p:cxnSp>
      <p:cxnSp>
        <p:nvCxnSpPr>
          <p:cNvPr id="88" name="선 23"/>
          <p:cNvCxnSpPr>
            <a:endCxn id="81" idx="1"/>
          </p:cNvCxnSpPr>
          <p:nvPr/>
        </p:nvCxnSpPr>
        <p:spPr>
          <a:xfrm flipV="1">
            <a:off x="6627734" y="2586634"/>
            <a:ext cx="1481900" cy="342996"/>
          </a:xfrm>
          <a:prstGeom prst="line">
            <a:avLst/>
          </a:prstGeom>
          <a:noFill/>
          <a:ln w="6350" cap="flat" cmpd="sng" algn="ctr">
            <a:solidFill>
              <a:srgbClr val="224d60">
                <a:alpha val="100000"/>
              </a:srgbClr>
            </a:solidFill>
            <a:prstDash val="solid"/>
            <a:miter/>
          </a:ln>
        </p:spPr>
      </p:cxnSp>
      <p:cxnSp>
        <p:nvCxnSpPr>
          <p:cNvPr id="89" name="선 23"/>
          <p:cNvCxnSpPr>
            <a:endCxn id="82" idx="1"/>
          </p:cNvCxnSpPr>
          <p:nvPr/>
        </p:nvCxnSpPr>
        <p:spPr>
          <a:xfrm>
            <a:off x="6831181" y="3687932"/>
            <a:ext cx="1293004" cy="287511"/>
          </a:xfrm>
          <a:prstGeom prst="line">
            <a:avLst/>
          </a:prstGeom>
          <a:noFill/>
          <a:ln w="6350" cap="flat" cmpd="sng" algn="ctr">
            <a:solidFill>
              <a:srgbClr val="224d60">
                <a:alpha val="100000"/>
              </a:srgbClr>
            </a:solidFill>
            <a:prstDash val="solid"/>
            <a:miter/>
          </a:ln>
        </p:spPr>
      </p:cxnSp>
      <p:cxnSp>
        <p:nvCxnSpPr>
          <p:cNvPr id="90" name="선 23"/>
          <p:cNvCxnSpPr>
            <a:endCxn id="82" idx="1"/>
          </p:cNvCxnSpPr>
          <p:nvPr/>
        </p:nvCxnSpPr>
        <p:spPr>
          <a:xfrm flipV="1">
            <a:off x="6886666" y="3975443"/>
            <a:ext cx="1237518" cy="766712"/>
          </a:xfrm>
          <a:prstGeom prst="line">
            <a:avLst/>
          </a:prstGeom>
          <a:noFill/>
          <a:ln w="6350" cap="flat" cmpd="sng" algn="ctr">
            <a:solidFill>
              <a:srgbClr val="224d60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487333" y="943547"/>
            <a:ext cx="5374106" cy="4483772"/>
            <a:chOff x="6817893" y="310802"/>
            <a:chExt cx="5374106" cy="4483772"/>
          </a:xfrm>
        </p:grpSpPr>
        <p:sp>
          <p:nvSpPr>
            <p:cNvPr id="2" name="TextBox 1"/>
            <p:cNvSpPr txBox="1"/>
            <p:nvPr/>
          </p:nvSpPr>
          <p:spPr>
            <a:xfrm>
              <a:off x="6817893" y="310802"/>
              <a:ext cx="1430200" cy="3112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681336" y="3350781"/>
              <a:ext cx="367205" cy="8246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가로 글상자 7"/>
          <p:cNvSpPr txBox="1"/>
          <p:nvPr/>
        </p:nvSpPr>
        <p:spPr>
          <a:xfrm>
            <a:off x="568907" y="4174153"/>
            <a:ext cx="5222552" cy="54834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한컴 윤고딕 760"/>
                <a:ea typeface="한컴 윤고딕 760"/>
              </a:rPr>
              <a:t>시연 영상 </a:t>
            </a:r>
            <a:endParaRPr lang="ko-KR" altLang="en-US" sz="3000">
              <a:solidFill>
                <a:schemeClr val="lt1"/>
              </a:solidFill>
              <a:latin typeface="한컴 윤고딕 760"/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시연 영상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4조 유니티 카드 뒤집기 시연 영상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590582" y="1078347"/>
            <a:ext cx="9010834" cy="4701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2016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487333" y="943547"/>
            <a:ext cx="5374106" cy="4483772"/>
            <a:chOff x="6817893" y="310802"/>
            <a:chExt cx="5374106" cy="4483772"/>
          </a:xfrm>
        </p:grpSpPr>
        <p:sp>
          <p:nvSpPr>
            <p:cNvPr id="2" name="TextBox 1"/>
            <p:cNvSpPr txBox="1"/>
            <p:nvPr/>
          </p:nvSpPr>
          <p:spPr>
            <a:xfrm>
              <a:off x="6817893" y="310802"/>
              <a:ext cx="1430200" cy="3112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681336" y="3350781"/>
              <a:ext cx="367205" cy="8246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가로 글상자 7"/>
          <p:cNvSpPr txBox="1"/>
          <p:nvPr/>
        </p:nvSpPr>
        <p:spPr>
          <a:xfrm>
            <a:off x="568907" y="4174153"/>
            <a:ext cx="5222552" cy="54834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한컴 윤고딕 760"/>
                <a:ea typeface="한컴 윤고딕 760"/>
              </a:rPr>
              <a:t>문제와 해결</a:t>
            </a:r>
            <a:endParaRPr lang="ko-KR" altLang="en-US" sz="3000">
              <a:solidFill>
                <a:schemeClr val="lt1"/>
              </a:solidFill>
              <a:latin typeface="한컴 윤고딕 760"/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7801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문제와 해결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47"/>
          <p:cNvSpPr/>
          <p:nvPr/>
        </p:nvSpPr>
        <p:spPr>
          <a:xfrm>
            <a:off x="780732" y="1513563"/>
            <a:ext cx="10834890" cy="4553847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사각형: 둥근 모서리 31"/>
          <p:cNvSpPr/>
          <p:nvPr/>
        </p:nvSpPr>
        <p:spPr>
          <a:xfrm>
            <a:off x="503505" y="1154514"/>
            <a:ext cx="3292848" cy="566933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통일성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50"/>
          <p:cNvSpPr/>
          <p:nvPr/>
        </p:nvSpPr>
        <p:spPr>
          <a:xfrm>
            <a:off x="1284677" y="5046798"/>
            <a:ext cx="9622646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처음에 기본적인 것들을 통일하지 않다보니 나중에 통일하는데에 시간이 걸림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직사각형 48"/>
          <p:cNvSpPr/>
          <p:nvPr/>
        </p:nvSpPr>
        <p:spPr>
          <a:xfrm>
            <a:off x="1853414" y="4377933"/>
            <a:ext cx="2994024" cy="390072"/>
          </a:xfrm>
          <a:prstGeom prst="rect">
            <a:avLst/>
          </a:prstGeom>
          <a:noFill/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폰트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직사각형 49"/>
          <p:cNvSpPr/>
          <p:nvPr/>
        </p:nvSpPr>
        <p:spPr>
          <a:xfrm>
            <a:off x="7032076" y="4359961"/>
            <a:ext cx="2994024" cy="390072"/>
          </a:xfrm>
          <a:prstGeom prst="rect">
            <a:avLst/>
          </a:prstGeom>
          <a:noFill/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색상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9759" y="2376256"/>
            <a:ext cx="3951152" cy="1846555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3864" y="2757487"/>
            <a:ext cx="3810000" cy="1343025"/>
          </a:xfrm>
          <a:prstGeom prst="rect">
            <a:avLst/>
          </a:prstGeom>
        </p:spPr>
      </p:pic>
      <p:sp>
        <p:nvSpPr>
          <p:cNvPr id="36" name="직사각형 50"/>
          <p:cNvSpPr/>
          <p:nvPr/>
        </p:nvSpPr>
        <p:spPr>
          <a:xfrm>
            <a:off x="1284676" y="5542225"/>
            <a:ext cx="9622646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나중에 다시 회의하고 정리하면서 어느정도 해결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7801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문제와 해결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47"/>
          <p:cNvSpPr/>
          <p:nvPr/>
        </p:nvSpPr>
        <p:spPr>
          <a:xfrm>
            <a:off x="780732" y="1513563"/>
            <a:ext cx="10834890" cy="4553847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사각형: 둥근 모서리 31"/>
          <p:cNvSpPr/>
          <p:nvPr/>
        </p:nvSpPr>
        <p:spPr>
          <a:xfrm>
            <a:off x="503505" y="1154514"/>
            <a:ext cx="3292848" cy="566933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 충돌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50"/>
          <p:cNvSpPr/>
          <p:nvPr/>
        </p:nvSpPr>
        <p:spPr>
          <a:xfrm>
            <a:off x="1284677" y="5028304"/>
            <a:ext cx="9622646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깃을 사용하는데 익숙해지는 과정이라 충돌과 오류를 많이 겪음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73565" y="2940727"/>
            <a:ext cx="1202572" cy="1901301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2595793" y="2143587"/>
            <a:ext cx="1886505" cy="739805"/>
          </a:xfrm>
          <a:prstGeom prst="wedgeRoundRectCallout">
            <a:avLst>
              <a:gd name="adj1" fmla="val -20833"/>
              <a:gd name="adj2" fmla="val 72739"/>
              <a:gd name="adj3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커밋할게</a:t>
            </a:r>
            <a:r>
              <a:rPr lang="en-US" altLang="ko-KR"/>
              <a:t>~</a:t>
            </a:r>
            <a:endParaRPr lang="en-US" altLang="ko-KR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41578" y="3099049"/>
            <a:ext cx="1448650" cy="1714379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27695" y="3116733"/>
            <a:ext cx="1076415" cy="624533"/>
          </a:xfrm>
          <a:prstGeom prst="rect">
            <a:avLst/>
          </a:prstGeom>
        </p:spPr>
      </p:pic>
      <p:sp>
        <p:nvSpPr>
          <p:cNvPr id="41" name=""/>
          <p:cNvSpPr/>
          <p:nvPr/>
        </p:nvSpPr>
        <p:spPr>
          <a:xfrm>
            <a:off x="6317757" y="2258996"/>
            <a:ext cx="1886505" cy="739805"/>
          </a:xfrm>
          <a:prstGeom prst="wedgeRoundRectCallout">
            <a:avLst>
              <a:gd name="adj1" fmla="val -20833"/>
              <a:gd name="adj2" fmla="val 72739"/>
              <a:gd name="adj3" fmla="val 16667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맘에 안드네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충돌 할게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~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9595" y="3429000"/>
            <a:ext cx="1460283" cy="1460283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38514" y="3541127"/>
            <a:ext cx="903951" cy="682008"/>
          </a:xfrm>
          <a:prstGeom prst="rect">
            <a:avLst/>
          </a:prstGeom>
        </p:spPr>
      </p:pic>
      <p:sp>
        <p:nvSpPr>
          <p:cNvPr id="45" name=""/>
          <p:cNvSpPr/>
          <p:nvPr/>
        </p:nvSpPr>
        <p:spPr>
          <a:xfrm>
            <a:off x="8847648" y="2495490"/>
            <a:ext cx="1886505" cy="739805"/>
          </a:xfrm>
          <a:prstGeom prst="wedgeRoundRectCallout">
            <a:avLst>
              <a:gd name="adj1" fmla="val -20833"/>
              <a:gd name="adj2" fmla="val 72739"/>
              <a:gd name="adj3" fmla="val 16667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충돌 났어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오류 날게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~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6" name="직사각형 50"/>
          <p:cNvSpPr/>
          <p:nvPr/>
        </p:nvSpPr>
        <p:spPr>
          <a:xfrm>
            <a:off x="1284677" y="5523729"/>
            <a:ext cx="9622646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폴더를 바꾸거나 오류를 직접 수정함으로써 해결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  <a:endParaRPr lang="ko-KR" altLang="en-US" sz="3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1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7699" y="2294164"/>
            <a:ext cx="14732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핵심 기능</a:t>
            </a:r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2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3251" y="3357423"/>
            <a:ext cx="1561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시연 영상</a:t>
            </a:r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3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9153" y="4453079"/>
            <a:ext cx="1775212" cy="518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문제와 해결</a:t>
            </a:r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889292" y="5527925"/>
            <a:ext cx="329552" cy="39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4</a:t>
            </a:r>
            <a:endParaRPr lang="en-US" altLang="ko-KR" sz="2000" b="1">
              <a:solidFill>
                <a:schemeClr val="accent1"/>
              </a:solidFill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2692086" y="5493246"/>
            <a:ext cx="1775212" cy="518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-300" normalizeH="0" baseline="0" mc:Ignorable="hp" hp:hslEmbossed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마치며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-300" normalizeH="0" baseline="0" mc:Ignorable="hp" hp:hslEmbossed="0">
              <a:solidFill>
                <a:srgbClr val="224d6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487332" y="943547"/>
            <a:ext cx="5374107" cy="4483772"/>
            <a:chOff x="6817893" y="310802"/>
            <a:chExt cx="5374107" cy="4483772"/>
          </a:xfrm>
        </p:grpSpPr>
        <p:sp>
          <p:nvSpPr>
            <p:cNvPr id="2" name="TextBox 1"/>
            <p:cNvSpPr txBox="1"/>
            <p:nvPr/>
          </p:nvSpPr>
          <p:spPr>
            <a:xfrm>
              <a:off x="6817893" y="310802"/>
              <a:ext cx="1430200" cy="3112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681336" y="3350781"/>
              <a:ext cx="367205" cy="8246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가로 글상자 7"/>
          <p:cNvSpPr txBox="1"/>
          <p:nvPr/>
        </p:nvSpPr>
        <p:spPr>
          <a:xfrm>
            <a:off x="568907" y="4174153"/>
            <a:ext cx="5222552" cy="54834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한컴 윤고딕 760"/>
                <a:ea typeface="한컴 윤고딕 760"/>
              </a:rPr>
              <a:t>마치며</a:t>
            </a:r>
            <a:endParaRPr lang="ko-KR" altLang="en-US" sz="3000">
              <a:solidFill>
                <a:schemeClr val="lt1"/>
              </a:solidFill>
              <a:latin typeface="한컴 윤고딕 760"/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3533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11335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마치며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47"/>
          <p:cNvSpPr/>
          <p:nvPr/>
        </p:nvSpPr>
        <p:spPr>
          <a:xfrm>
            <a:off x="780732" y="1513563"/>
            <a:ext cx="10834890" cy="4553847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사각형: 둥근 모서리 31"/>
          <p:cNvSpPr/>
          <p:nvPr/>
        </p:nvSpPr>
        <p:spPr>
          <a:xfrm>
            <a:off x="503505" y="1154514"/>
            <a:ext cx="3292848" cy="566933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git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50"/>
          <p:cNvSpPr/>
          <p:nvPr/>
        </p:nvSpPr>
        <p:spPr>
          <a:xfrm>
            <a:off x="1284677" y="5213255"/>
            <a:ext cx="9622646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프로젝트를 통해 실습하면서 팀플을 할 때 사용하는 깃의 숙련도를 키움 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44131" y="1977131"/>
            <a:ext cx="2903738" cy="2903738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74502">
            <a:off x="4588695" y="2036834"/>
            <a:ext cx="1464006" cy="114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3533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11335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마치며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47"/>
          <p:cNvSpPr/>
          <p:nvPr/>
        </p:nvSpPr>
        <p:spPr>
          <a:xfrm>
            <a:off x="780732" y="1513563"/>
            <a:ext cx="10834890" cy="4553847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사각형: 둥근 모서리 31"/>
          <p:cNvSpPr/>
          <p:nvPr/>
        </p:nvSpPr>
        <p:spPr>
          <a:xfrm>
            <a:off x="503505" y="1154514"/>
            <a:ext cx="3292848" cy="566933"/>
          </a:xfrm>
          <a:prstGeom prst="roundRect">
            <a:avLst>
              <a:gd name="adj" fmla="val 48203"/>
            </a:avLst>
          </a:prstGeom>
          <a:solidFill>
            <a:srgbClr val="006182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팀 회의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직사각형 50"/>
          <p:cNvSpPr/>
          <p:nvPr/>
        </p:nvSpPr>
        <p:spPr>
          <a:xfrm>
            <a:off x="1284677" y="5310170"/>
            <a:ext cx="9622646" cy="390072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팀플을 할 때 문제나 궁금한 점이 생기면 팀원들과 적극적으로 상의하기 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직사각형 48"/>
          <p:cNvSpPr/>
          <p:nvPr/>
        </p:nvSpPr>
        <p:spPr>
          <a:xfrm>
            <a:off x="1927643" y="4618371"/>
            <a:ext cx="2994024" cy="390072"/>
          </a:xfrm>
          <a:prstGeom prst="rect">
            <a:avLst/>
          </a:prstGeom>
          <a:noFill/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나쁜 회의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직사각형 49"/>
          <p:cNvSpPr/>
          <p:nvPr/>
        </p:nvSpPr>
        <p:spPr>
          <a:xfrm>
            <a:off x="7106305" y="4600399"/>
            <a:ext cx="2994024" cy="390072"/>
          </a:xfrm>
          <a:prstGeom prst="rect">
            <a:avLst/>
          </a:prstGeom>
          <a:noFill/>
          <a:ln w="12700" cap="flat" cmpd="sng" algn="ctr">
            <a:solidFill>
              <a:srgbClr val="18384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좋은 회의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01567" y="2478349"/>
            <a:ext cx="2239826" cy="1901302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7108609" y="2051111"/>
            <a:ext cx="1701554" cy="573349"/>
          </a:xfrm>
          <a:prstGeom prst="wedgeRoundRectCallout">
            <a:avLst>
              <a:gd name="adj1" fmla="val -20833"/>
              <a:gd name="adj2" fmla="val 72739"/>
              <a:gd name="adj3" fmla="val 16667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궁금한 게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6" name=""/>
          <p:cNvSpPr/>
          <p:nvPr/>
        </p:nvSpPr>
        <p:spPr>
          <a:xfrm>
            <a:off x="9250102" y="2287605"/>
            <a:ext cx="1701554" cy="573349"/>
          </a:xfrm>
          <a:prstGeom prst="wedgeRoundRectCallout">
            <a:avLst>
              <a:gd name="adj1" fmla="val -25953"/>
              <a:gd name="adj2" fmla="val 77859"/>
              <a:gd name="adj3" fmla="val 16667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그거는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0514" y="2344167"/>
            <a:ext cx="2451599" cy="2169665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1009648" y="2222011"/>
            <a:ext cx="1701554" cy="573349"/>
          </a:xfrm>
          <a:prstGeom prst="wedgeRoundRectCallout">
            <a:avLst>
              <a:gd name="adj1" fmla="val 25247"/>
              <a:gd name="adj2" fmla="val 71715"/>
              <a:gd name="adj3" fmla="val 16667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궁금한 게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9" name=""/>
          <p:cNvSpPr/>
          <p:nvPr/>
        </p:nvSpPr>
        <p:spPr>
          <a:xfrm>
            <a:off x="4394446" y="1977626"/>
            <a:ext cx="1701554" cy="573349"/>
          </a:xfrm>
          <a:prstGeom prst="wedgeRoundRectCallout">
            <a:avLst>
              <a:gd name="adj1" fmla="val -25953"/>
              <a:gd name="adj2" fmla="val 77859"/>
              <a:gd name="adj3" fmla="val 16667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그럼 주거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8e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/>
          <p:cNvSpPr txBox="1"/>
          <p:nvPr/>
        </p:nvSpPr>
        <p:spPr>
          <a:xfrm flipH="1">
            <a:off x="3934849" y="3080151"/>
            <a:ext cx="4322302" cy="57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>
                <a:solidFill>
                  <a:schemeClr val="tx1"/>
                </a:solidFill>
              </a:rPr>
              <a:t>감사합니다</a:t>
            </a:r>
            <a:r>
              <a:rPr lang="en-US" altLang="ko-KR" sz="3200" b="1">
                <a:solidFill>
                  <a:schemeClr val="tx1"/>
                </a:solidFill>
              </a:rPr>
              <a:t>.</a:t>
            </a:r>
            <a:r>
              <a:rPr lang="en-US" altLang="ko-KR" sz="3200" b="1">
                <a:solidFill>
                  <a:schemeClr val="bg1"/>
                </a:solidFill>
              </a:rPr>
              <a:t> </a:t>
            </a:r>
            <a:endParaRPr lang="en-US" altLang="ko-KR" sz="3200" b="1">
              <a:solidFill>
                <a:schemeClr val="bg1"/>
              </a:solidFill>
            </a:endParaRPr>
          </a:p>
        </p:txBody>
      </p:sp>
      <p:sp>
        <p:nvSpPr>
          <p:cNvPr id="233" name="타원 235"/>
          <p:cNvSpPr/>
          <p:nvPr/>
        </p:nvSpPr>
        <p:spPr>
          <a:xfrm rot="1076707">
            <a:off x="6659902" y="2856701"/>
            <a:ext cx="1185412" cy="416162"/>
          </a:xfrm>
          <a:prstGeom prst="ellipse">
            <a:avLst/>
          </a:prstGeom>
          <a:solidFill>
            <a:srgbClr val="00000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32" name="그림 2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461993">
            <a:off x="6523908" y="2211655"/>
            <a:ext cx="1409634" cy="1818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487335" y="943548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4" y="310802"/>
              <a:ext cx="1430200" cy="31121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681336" y="3350781"/>
              <a:ext cx="367205" cy="8246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가로 글상자 7"/>
          <p:cNvSpPr txBox="1"/>
          <p:nvPr/>
        </p:nvSpPr>
        <p:spPr>
          <a:xfrm>
            <a:off x="568907" y="4174153"/>
            <a:ext cx="5222552" cy="54834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한컴 윤고딕 760"/>
                <a:ea typeface="한컴 윤고딕 760"/>
              </a:rPr>
              <a:t>핵심 기능 </a:t>
            </a:r>
            <a:endParaRPr lang="ko-KR" altLang="en-US" sz="3000">
              <a:solidFill>
                <a:schemeClr val="lt1"/>
              </a:solidFill>
              <a:latin typeface="한컴 윤고딕 760"/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6845057" y="3908963"/>
            <a:ext cx="3935668" cy="162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175697" y="3741133"/>
            <a:ext cx="4398110" cy="2440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08519" y="3895530"/>
            <a:ext cx="3935668" cy="162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574664" y="3749079"/>
            <a:ext cx="4398110" cy="2440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0" name="TextBox 22"/>
          <p:cNvSpPr txBox="1"/>
          <p:nvPr/>
        </p:nvSpPr>
        <p:spPr>
          <a:xfrm>
            <a:off x="6791621" y="5631484"/>
            <a:ext cx="3925898" cy="39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/>
              <a:t>팀원간의 회의</a:t>
            </a:r>
            <a:endParaRPr lang="ko-KR" altLang="en-US" sz="2000" b="1"/>
          </a:p>
        </p:txBody>
      </p:sp>
      <p:sp>
        <p:nvSpPr>
          <p:cNvPr id="48" name="직사각형 47"/>
          <p:cNvSpPr/>
          <p:nvPr/>
        </p:nvSpPr>
        <p:spPr>
          <a:xfrm>
            <a:off x="4128165" y="884461"/>
            <a:ext cx="3935668" cy="162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896945" y="711619"/>
            <a:ext cx="4398110" cy="2440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TextBox 22"/>
          <p:cNvSpPr txBox="1"/>
          <p:nvPr/>
        </p:nvSpPr>
        <p:spPr>
          <a:xfrm>
            <a:off x="4133051" y="2600502"/>
            <a:ext cx="3925898" cy="395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/>
              <a:t>기존의 카드 뒤집기 강의의 코드</a:t>
            </a:r>
            <a:endParaRPr lang="ko-KR" altLang="en-US" sz="2000" b="1"/>
          </a:p>
        </p:txBody>
      </p:sp>
      <p:sp>
        <p:nvSpPr>
          <p:cNvPr id="53" name="TextBox 22"/>
          <p:cNvSpPr txBox="1"/>
          <p:nvPr/>
        </p:nvSpPr>
        <p:spPr>
          <a:xfrm>
            <a:off x="1418702" y="5601155"/>
            <a:ext cx="3925898" cy="39561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와이어 프레임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72265" y="1073504"/>
            <a:ext cx="3247470" cy="1234829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9399" y="3934685"/>
            <a:ext cx="2537131" cy="1517682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9379" y="3928369"/>
            <a:ext cx="1920165" cy="155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780732" y="1513563"/>
            <a:ext cx="10834890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8585" y="272716"/>
            <a:ext cx="76868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8685" y="279195"/>
            <a:ext cx="32277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사전 준비 및 추진 계획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31"/>
          <p:cNvSpPr/>
          <p:nvPr/>
        </p:nvSpPr>
        <p:spPr>
          <a:xfrm>
            <a:off x="503505" y="1154514"/>
            <a:ext cx="3292848" cy="566933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700473" y="1225938"/>
            <a:ext cx="2961173" cy="44939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400">
                <a:solidFill>
                  <a:schemeClr val="lt1"/>
                </a:solidFill>
                <a:latin typeface="한컴 윤고딕 760"/>
                <a:ea typeface="한컴 윤고딕 760"/>
              </a:rPr>
              <a:t>게임 설계</a:t>
            </a:r>
            <a:endParaRPr lang="ko-KR" altLang="en-US" sz="2400">
              <a:solidFill>
                <a:schemeClr val="lt1"/>
              </a:solidFill>
              <a:latin typeface="한컴 윤고딕 760"/>
              <a:ea typeface="한컴 윤고딕 76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284677" y="1981762"/>
            <a:ext cx="9622646" cy="39007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>
                <a:solidFill>
                  <a:schemeClr val="dk1"/>
                </a:solidFill>
              </a:rPr>
              <a:t>게임 시작화면에서 시작 버튼을 눌러 게임화면에 입장</a:t>
            </a:r>
            <a:endParaRPr lang="ko-KR" altLang="en-US" sz="2000" b="1">
              <a:solidFill>
                <a:schemeClr val="dk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284677" y="4913389"/>
            <a:ext cx="9622646" cy="39007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>
                <a:solidFill>
                  <a:schemeClr val="dk1"/>
                </a:solidFill>
              </a:rPr>
              <a:t>성공하면 모두의 </a:t>
            </a:r>
            <a:r>
              <a:rPr lang="en-US" altLang="ko-KR" sz="2000" b="1">
                <a:solidFill>
                  <a:schemeClr val="dk1"/>
                </a:solidFill>
              </a:rPr>
              <a:t>TMI</a:t>
            </a:r>
            <a:r>
              <a:rPr lang="ko-KR" altLang="en-US" sz="2000" b="1">
                <a:solidFill>
                  <a:schemeClr val="dk1"/>
                </a:solidFill>
              </a:rPr>
              <a:t>를 볼 수 있고</a:t>
            </a:r>
            <a:r>
              <a:rPr lang="en-US" altLang="ko-KR" sz="2000" b="1">
                <a:solidFill>
                  <a:schemeClr val="dk1"/>
                </a:solidFill>
              </a:rPr>
              <a:t>,</a:t>
            </a:r>
            <a:r>
              <a:rPr lang="ko-KR" altLang="en-US" sz="2000" b="1">
                <a:solidFill>
                  <a:schemeClr val="dk1"/>
                </a:solidFill>
              </a:rPr>
              <a:t> 돌아가기 버튼이 존재하는 성공창을 띄움</a:t>
            </a:r>
            <a:endParaRPr lang="ko-KR" altLang="en-US" sz="2000" b="1">
              <a:solidFill>
                <a:schemeClr val="dk1"/>
              </a:solidFill>
            </a:endParaRPr>
          </a:p>
        </p:txBody>
      </p:sp>
      <p:sp>
        <p:nvSpPr>
          <p:cNvPr id="56" name="오른쪽 화살표 66"/>
          <p:cNvSpPr/>
          <p:nvPr/>
        </p:nvSpPr>
        <p:spPr>
          <a:xfrm rot="5415273">
            <a:off x="5951829" y="2508112"/>
            <a:ext cx="288341" cy="3276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7" name="직사각형 50"/>
          <p:cNvSpPr/>
          <p:nvPr/>
        </p:nvSpPr>
        <p:spPr>
          <a:xfrm>
            <a:off x="1284677" y="3038928"/>
            <a:ext cx="9622646" cy="39007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>
                <a:solidFill>
                  <a:schemeClr val="dk1"/>
                </a:solidFill>
              </a:rPr>
              <a:t>시작하자 마자 시간이 가면서 플레이어는 카드 짝을 맞춤</a:t>
            </a:r>
            <a:endParaRPr lang="ko-KR" altLang="en-US" sz="2000" b="1">
              <a:solidFill>
                <a:schemeClr val="dk1"/>
              </a:solidFill>
            </a:endParaRPr>
          </a:p>
        </p:txBody>
      </p:sp>
      <p:sp>
        <p:nvSpPr>
          <p:cNvPr id="58" name="오른쪽 화살표 66"/>
          <p:cNvSpPr/>
          <p:nvPr/>
        </p:nvSpPr>
        <p:spPr>
          <a:xfrm rot="5415273">
            <a:off x="5951830" y="3539897"/>
            <a:ext cx="288341" cy="3276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9" name="직사각형 50"/>
          <p:cNvSpPr/>
          <p:nvPr/>
        </p:nvSpPr>
        <p:spPr>
          <a:xfrm>
            <a:off x="1284677" y="3978237"/>
            <a:ext cx="9622646" cy="39007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>
                <a:solidFill>
                  <a:schemeClr val="dk1"/>
                </a:solidFill>
              </a:rPr>
              <a:t>맞추기 성공 시 해당 카드의 주인과 설명을 잠시동안 보여줌</a:t>
            </a:r>
            <a:endParaRPr lang="ko-KR" altLang="en-US" sz="2000" b="1">
              <a:solidFill>
                <a:schemeClr val="dk1"/>
              </a:solidFill>
            </a:endParaRPr>
          </a:p>
        </p:txBody>
      </p:sp>
      <p:sp>
        <p:nvSpPr>
          <p:cNvPr id="60" name="오른쪽 화살표 66"/>
          <p:cNvSpPr/>
          <p:nvPr/>
        </p:nvSpPr>
        <p:spPr>
          <a:xfrm rot="5415273">
            <a:off x="5951829" y="4497701"/>
            <a:ext cx="288341" cy="3276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4d60">
              <a:alpha val="100000"/>
            </a:srgbClr>
          </a:solidFill>
          <a:ln w="12700" cap="flat" cmpd="sng" algn="ctr">
            <a:solidFill>
              <a:srgbClr val="10242d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1" name="직사각형 54"/>
          <p:cNvSpPr/>
          <p:nvPr/>
        </p:nvSpPr>
        <p:spPr>
          <a:xfrm>
            <a:off x="1284677" y="5390319"/>
            <a:ext cx="9622646" cy="39007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b="1">
                <a:solidFill>
                  <a:schemeClr val="dk1"/>
                </a:solidFill>
              </a:rPr>
              <a:t>실패하면 다시하기와 돌아가기 버튼이 존재하는 실패창을 띄움</a:t>
            </a:r>
            <a:endParaRPr lang="ko-KR" altLang="en-US" sz="20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6004" y="1582907"/>
            <a:ext cx="4099992" cy="3692185"/>
          </a:xfrm>
          <a:prstGeom prst="rect">
            <a:avLst/>
          </a:prstGeom>
        </p:spPr>
      </p:pic>
      <p:sp>
        <p:nvSpPr>
          <p:cNvPr id="30" name="TextBox 22"/>
          <p:cNvSpPr txBox="1"/>
          <p:nvPr/>
        </p:nvSpPr>
        <p:spPr>
          <a:xfrm>
            <a:off x="406277" y="5342221"/>
            <a:ext cx="11379444" cy="44707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서로간의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TMI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를 알려주는 것이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목적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6004" y="1582907"/>
            <a:ext cx="4099992" cy="3692185"/>
          </a:xfrm>
          <a:prstGeom prst="rect">
            <a:avLst/>
          </a:prstGeom>
        </p:spPr>
      </p:pic>
      <p:sp>
        <p:nvSpPr>
          <p:cNvPr id="30" name="TextBox 22"/>
          <p:cNvSpPr txBox="1"/>
          <p:nvPr/>
        </p:nvSpPr>
        <p:spPr>
          <a:xfrm>
            <a:off x="406277" y="5342221"/>
            <a:ext cx="11379444" cy="44707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서로간의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TMI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를 알려주는 것이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목적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406277" y="5846029"/>
            <a:ext cx="11379445" cy="4519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TMI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를 플레이어에게 보여지게 하는 과정이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핵심 기능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2"/>
          <p:cNvSpPr txBox="1"/>
          <p:nvPr/>
        </p:nvSpPr>
        <p:spPr>
          <a:xfrm>
            <a:off x="406277" y="5508677"/>
            <a:ext cx="11379444" cy="45206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Scriptable Object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3555" y="1587886"/>
            <a:ext cx="3164889" cy="3682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010" y="272716"/>
            <a:ext cx="7668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239" y="266236"/>
            <a:ext cx="1475301" cy="5129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핵심 기능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2"/>
          <p:cNvSpPr txBox="1"/>
          <p:nvPr/>
        </p:nvSpPr>
        <p:spPr>
          <a:xfrm>
            <a:off x="406277" y="5508677"/>
            <a:ext cx="11379444" cy="45206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데이터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보관소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3555" y="1587886"/>
            <a:ext cx="3164889" cy="3682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308</ep:Words>
  <ep:PresentationFormat>와이드스크린</ep:PresentationFormat>
  <ep:Paragraphs>113</ep:Paragraphs>
  <ep:Slides>23</ep:Slides>
  <ep:Notes>2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2022-08-03T01:14:38.000</dcterms:created>
  <dc:creator>Yu Saebyeol</dc:creator>
  <cp:lastModifiedBy>user</cp:lastModifiedBy>
  <dcterms:modified xsi:type="dcterms:W3CDTF">2025-01-24T02:07:50.932</dcterms:modified>
  <cp:revision>273</cp:revision>
  <dc:title>PowerPoint 프레젠테이션</dc:title>
  <cp:version/>
</cp:coreProperties>
</file>